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14"/>
  </p:notesMasterIdLst>
  <p:sldIdLst>
    <p:sldId id="257" r:id="rId2"/>
    <p:sldId id="260" r:id="rId3"/>
    <p:sldId id="261" r:id="rId4"/>
    <p:sldId id="276" r:id="rId5"/>
    <p:sldId id="279" r:id="rId6"/>
    <p:sldId id="271" r:id="rId7"/>
    <p:sldId id="272" r:id="rId8"/>
    <p:sldId id="273" r:id="rId9"/>
    <p:sldId id="278" r:id="rId10"/>
    <p:sldId id="274" r:id="rId11"/>
    <p:sldId id="277" r:id="rId12"/>
    <p:sldId id="269" r:id="rId13"/>
  </p:sldIdLst>
  <p:sldSz cx="12192000" cy="6858000"/>
  <p:notesSz cx="6858000" cy="9144000"/>
  <p:embeddedFontLst>
    <p:embeddedFont>
      <p:font typeface="나눔스퀘어 Bold" panose="020B0600000101010101" pitchFamily="50" charset="-127"/>
      <p:bold r:id="rId15"/>
    </p:embeddedFont>
    <p:embeddedFont>
      <p:font typeface="나눔스퀘어 ExtraBold" panose="020B0600000101010101" pitchFamily="50" charset="-127"/>
      <p:bold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  <a:srgbClr val="8DBABD"/>
    <a:srgbClr val="634EEA"/>
    <a:srgbClr val="00002F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FBD585-BA40-47E6-8A4E-6024A17C560E}" v="52" dt="2018-10-14T17:16:56.5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성재" userId="1555f3bbe0fac936" providerId="LiveId" clId="{0CFBD585-BA40-47E6-8A4E-6024A17C560E}"/>
    <pc:docChg chg="undo custSel addSld delSld modSld sldOrd">
      <pc:chgData name="김 성재" userId="1555f3bbe0fac936" providerId="LiveId" clId="{0CFBD585-BA40-47E6-8A4E-6024A17C560E}" dt="2018-10-14T17:17:10.864" v="539" actId="20577"/>
      <pc:docMkLst>
        <pc:docMk/>
      </pc:docMkLst>
      <pc:sldChg chg="del">
        <pc:chgData name="김 성재" userId="1555f3bbe0fac936" providerId="LiveId" clId="{0CFBD585-BA40-47E6-8A4E-6024A17C560E}" dt="2018-10-14T17:06:25.250" v="46" actId="2696"/>
        <pc:sldMkLst>
          <pc:docMk/>
          <pc:sldMk cId="1489070648" sldId="258"/>
        </pc:sldMkLst>
      </pc:sldChg>
      <pc:sldChg chg="delSp modSp">
        <pc:chgData name="김 성재" userId="1555f3bbe0fac936" providerId="LiveId" clId="{0CFBD585-BA40-47E6-8A4E-6024A17C560E}" dt="2018-10-14T17:07:37.959" v="114" actId="20577"/>
        <pc:sldMkLst>
          <pc:docMk/>
          <pc:sldMk cId="1723337297" sldId="260"/>
        </pc:sldMkLst>
        <pc:spChg chg="mod">
          <ac:chgData name="김 성재" userId="1555f3bbe0fac936" providerId="LiveId" clId="{0CFBD585-BA40-47E6-8A4E-6024A17C560E}" dt="2018-10-14T17:07:06.034" v="58" actId="1076"/>
          <ac:spMkLst>
            <pc:docMk/>
            <pc:sldMk cId="1723337297" sldId="260"/>
            <ac:spMk id="4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7:33.568" v="100" actId="20577"/>
          <ac:spMkLst>
            <pc:docMk/>
            <pc:sldMk cId="1723337297" sldId="260"/>
            <ac:spMk id="5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7:06.034" v="58" actId="1076"/>
          <ac:spMkLst>
            <pc:docMk/>
            <pc:sldMk cId="1723337297" sldId="260"/>
            <ac:spMk id="6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7:37.959" v="114" actId="20577"/>
          <ac:spMkLst>
            <pc:docMk/>
            <pc:sldMk cId="1723337297" sldId="260"/>
            <ac:spMk id="7" creationId="{00000000-0000-0000-0000-000000000000}"/>
          </ac:spMkLst>
        </pc:spChg>
        <pc:spChg chg="del">
          <ac:chgData name="김 성재" userId="1555f3bbe0fac936" providerId="LiveId" clId="{0CFBD585-BA40-47E6-8A4E-6024A17C560E}" dt="2018-10-14T17:06:53.215" v="52" actId="478"/>
          <ac:spMkLst>
            <pc:docMk/>
            <pc:sldMk cId="1723337297" sldId="260"/>
            <ac:spMk id="8" creationId="{7FA75FE7-F5A5-4A3C-AA2E-970EFF4E91E1}"/>
          </ac:spMkLst>
        </pc:spChg>
        <pc:spChg chg="del">
          <ac:chgData name="김 성재" userId="1555f3bbe0fac936" providerId="LiveId" clId="{0CFBD585-BA40-47E6-8A4E-6024A17C560E}" dt="2018-10-14T17:06:53.215" v="52" actId="478"/>
          <ac:spMkLst>
            <pc:docMk/>
            <pc:sldMk cId="1723337297" sldId="260"/>
            <ac:spMk id="9" creationId="{F6637DA2-0E57-4A6B-9FF7-56D81F6F297C}"/>
          </ac:spMkLst>
        </pc:spChg>
        <pc:spChg chg="del">
          <ac:chgData name="김 성재" userId="1555f3bbe0fac936" providerId="LiveId" clId="{0CFBD585-BA40-47E6-8A4E-6024A17C560E}" dt="2018-10-14T17:06:53.215" v="52" actId="478"/>
          <ac:spMkLst>
            <pc:docMk/>
            <pc:sldMk cId="1723337297" sldId="260"/>
            <ac:spMk id="10" creationId="{BFDC190E-C4F3-4357-A9A0-7F18FDB08A0B}"/>
          </ac:spMkLst>
        </pc:spChg>
        <pc:spChg chg="del">
          <ac:chgData name="김 성재" userId="1555f3bbe0fac936" providerId="LiveId" clId="{0CFBD585-BA40-47E6-8A4E-6024A17C560E}" dt="2018-10-14T17:07:07.335" v="59" actId="478"/>
          <ac:spMkLst>
            <pc:docMk/>
            <pc:sldMk cId="1723337297" sldId="260"/>
            <ac:spMk id="11" creationId="{B916C6AF-8F57-4645-B5BB-BB999BDB7AD2}"/>
          </ac:spMkLst>
        </pc:spChg>
      </pc:sldChg>
      <pc:sldChg chg="modSp">
        <pc:chgData name="김 성재" userId="1555f3bbe0fac936" providerId="LiveId" clId="{0CFBD585-BA40-47E6-8A4E-6024A17C560E}" dt="2018-10-14T17:09:03.131" v="126" actId="20577"/>
        <pc:sldMkLst>
          <pc:docMk/>
          <pc:sldMk cId="3514545922" sldId="261"/>
        </pc:sldMkLst>
        <pc:spChg chg="mod">
          <ac:chgData name="김 성재" userId="1555f3bbe0fac936" providerId="LiveId" clId="{0CFBD585-BA40-47E6-8A4E-6024A17C560E}" dt="2018-10-14T17:09:03.131" v="126" actId="20577"/>
          <ac:spMkLst>
            <pc:docMk/>
            <pc:sldMk cId="3514545922" sldId="261"/>
            <ac:spMk id="2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8:41.802" v="122" actId="20577"/>
          <ac:spMkLst>
            <pc:docMk/>
            <pc:sldMk cId="3514545922" sldId="261"/>
            <ac:spMk id="3" creationId="{00000000-0000-0000-0000-000000000000}"/>
          </ac:spMkLst>
        </pc:spChg>
      </pc:sldChg>
      <pc:sldChg chg="del">
        <pc:chgData name="김 성재" userId="1555f3bbe0fac936" providerId="LiveId" clId="{0CFBD585-BA40-47E6-8A4E-6024A17C560E}" dt="2018-10-14T17:05:43.888" v="41" actId="2696"/>
        <pc:sldMkLst>
          <pc:docMk/>
          <pc:sldMk cId="2963228856" sldId="263"/>
        </pc:sldMkLst>
      </pc:sldChg>
      <pc:sldChg chg="del">
        <pc:chgData name="김 성재" userId="1555f3bbe0fac936" providerId="LiveId" clId="{0CFBD585-BA40-47E6-8A4E-6024A17C560E}" dt="2018-10-14T17:05:46.726" v="42" actId="2696"/>
        <pc:sldMkLst>
          <pc:docMk/>
          <pc:sldMk cId="2825203591" sldId="264"/>
        </pc:sldMkLst>
      </pc:sldChg>
      <pc:sldChg chg="addSp delSp modSp">
        <pc:chgData name="김 성재" userId="1555f3bbe0fac936" providerId="LiveId" clId="{0CFBD585-BA40-47E6-8A4E-6024A17C560E}" dt="2018-10-14T17:16:28.068" v="530"/>
        <pc:sldMkLst>
          <pc:docMk/>
          <pc:sldMk cId="1849831302" sldId="271"/>
        </pc:sldMkLst>
        <pc:spChg chg="mod">
          <ac:chgData name="김 성재" userId="1555f3bbe0fac936" providerId="LiveId" clId="{0CFBD585-BA40-47E6-8A4E-6024A17C560E}" dt="2018-10-14T17:06:41.023" v="51" actId="1076"/>
          <ac:spMkLst>
            <pc:docMk/>
            <pc:sldMk cId="1849831302" sldId="271"/>
            <ac:spMk id="12" creationId="{3017432A-E5D9-4291-9852-0DF4EB966D44}"/>
          </ac:spMkLst>
        </pc:spChg>
        <pc:spChg chg="add">
          <ac:chgData name="김 성재" userId="1555f3bbe0fac936" providerId="LiveId" clId="{0CFBD585-BA40-47E6-8A4E-6024A17C560E}" dt="2018-10-14T17:16:28.068" v="530"/>
          <ac:spMkLst>
            <pc:docMk/>
            <pc:sldMk cId="1849831302" sldId="271"/>
            <ac:spMk id="18" creationId="{84AA5DAF-9B43-4BDC-83F6-77493E6610DE}"/>
          </ac:spMkLst>
        </pc:spChg>
        <pc:spChg chg="add">
          <ac:chgData name="김 성재" userId="1555f3bbe0fac936" providerId="LiveId" clId="{0CFBD585-BA40-47E6-8A4E-6024A17C560E}" dt="2018-10-14T17:16:28.068" v="530"/>
          <ac:spMkLst>
            <pc:docMk/>
            <pc:sldMk cId="1849831302" sldId="271"/>
            <ac:spMk id="19" creationId="{C523A907-E245-4414-A1D6-BEB855B62946}"/>
          </ac:spMkLst>
        </pc:spChg>
        <pc:spChg chg="del">
          <ac:chgData name="김 성재" userId="1555f3bbe0fac936" providerId="LiveId" clId="{0CFBD585-BA40-47E6-8A4E-6024A17C560E}" dt="2018-10-14T17:16:27.896" v="529" actId="478"/>
          <ac:spMkLst>
            <pc:docMk/>
            <pc:sldMk cId="1849831302" sldId="271"/>
            <ac:spMk id="20" creationId="{00000000-0000-0000-0000-000000000000}"/>
          </ac:spMkLst>
        </pc:spChg>
        <pc:spChg chg="del">
          <ac:chgData name="김 성재" userId="1555f3bbe0fac936" providerId="LiveId" clId="{0CFBD585-BA40-47E6-8A4E-6024A17C560E}" dt="2018-10-14T17:16:27.896" v="529" actId="478"/>
          <ac:spMkLst>
            <pc:docMk/>
            <pc:sldMk cId="1849831302" sldId="271"/>
            <ac:spMk id="21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6:41.023" v="51" actId="1076"/>
          <ac:spMkLst>
            <pc:docMk/>
            <pc:sldMk cId="1849831302" sldId="271"/>
            <ac:spMk id="23" creationId="{1E14A127-3621-4A8F-98EC-8FCDE8EDDFA2}"/>
          </ac:spMkLst>
        </pc:spChg>
        <pc:spChg chg="del mod">
          <ac:chgData name="김 성재" userId="1555f3bbe0fac936" providerId="LiveId" clId="{0CFBD585-BA40-47E6-8A4E-6024A17C560E}" dt="2018-10-14T17:16:27.896" v="529" actId="478"/>
          <ac:spMkLst>
            <pc:docMk/>
            <pc:sldMk cId="1849831302" sldId="271"/>
            <ac:spMk id="26" creationId="{798EEFD0-0952-48B1-AA63-71D3AADBCB75}"/>
          </ac:spMkLst>
        </pc:spChg>
        <pc:picChg chg="mod">
          <ac:chgData name="김 성재" userId="1555f3bbe0fac936" providerId="LiveId" clId="{0CFBD585-BA40-47E6-8A4E-6024A17C560E}" dt="2018-10-14T17:06:41.023" v="51" actId="1076"/>
          <ac:picMkLst>
            <pc:docMk/>
            <pc:sldMk cId="1849831302" sldId="271"/>
            <ac:picMk id="3" creationId="{70D422D6-548D-410F-97D4-1EC45F54F2DA}"/>
          </ac:picMkLst>
        </pc:picChg>
        <pc:picChg chg="del">
          <ac:chgData name="김 성재" userId="1555f3bbe0fac936" providerId="LiveId" clId="{0CFBD585-BA40-47E6-8A4E-6024A17C560E}" dt="2018-10-14T17:06:33.371" v="47" actId="478"/>
          <ac:picMkLst>
            <pc:docMk/>
            <pc:sldMk cId="1849831302" sldId="271"/>
            <ac:picMk id="4" creationId="{A014040B-4C45-4055-82FE-27F5266DB971}"/>
          </ac:picMkLst>
        </pc:picChg>
        <pc:cxnChg chg="add">
          <ac:chgData name="김 성재" userId="1555f3bbe0fac936" providerId="LiveId" clId="{0CFBD585-BA40-47E6-8A4E-6024A17C560E}" dt="2018-10-14T17:16:28.068" v="530"/>
          <ac:cxnSpMkLst>
            <pc:docMk/>
            <pc:sldMk cId="1849831302" sldId="271"/>
            <ac:cxnSpMk id="22" creationId="{9D7BA871-80BE-4AC0-83CA-37AF155A14B5}"/>
          </ac:cxnSpMkLst>
        </pc:cxnChg>
        <pc:cxnChg chg="del">
          <ac:chgData name="김 성재" userId="1555f3bbe0fac936" providerId="LiveId" clId="{0CFBD585-BA40-47E6-8A4E-6024A17C560E}" dt="2018-10-14T17:16:27.896" v="529" actId="478"/>
          <ac:cxnSpMkLst>
            <pc:docMk/>
            <pc:sldMk cId="1849831302" sldId="271"/>
            <ac:cxnSpMk id="27" creationId="{A98180DF-1885-494D-AE5B-B83A9F170904}"/>
          </ac:cxnSpMkLst>
        </pc:cxnChg>
      </pc:sldChg>
      <pc:sldChg chg="addSp delSp modSp">
        <pc:chgData name="김 성재" userId="1555f3bbe0fac936" providerId="LiveId" clId="{0CFBD585-BA40-47E6-8A4E-6024A17C560E}" dt="2018-10-14T17:16:56.577" v="535"/>
        <pc:sldMkLst>
          <pc:docMk/>
          <pc:sldMk cId="1076283815" sldId="272"/>
        </pc:sldMkLst>
        <pc:spChg chg="add">
          <ac:chgData name="김 성재" userId="1555f3bbe0fac936" providerId="LiveId" clId="{0CFBD585-BA40-47E6-8A4E-6024A17C560E}" dt="2018-10-14T17:16:56.577" v="535"/>
          <ac:spMkLst>
            <pc:docMk/>
            <pc:sldMk cId="1076283815" sldId="272"/>
            <ac:spMk id="13" creationId="{99D7699A-06EC-448C-A7F4-0CD080C31557}"/>
          </ac:spMkLst>
        </pc:spChg>
        <pc:spChg chg="del">
          <ac:chgData name="김 성재" userId="1555f3bbe0fac936" providerId="LiveId" clId="{0CFBD585-BA40-47E6-8A4E-6024A17C560E}" dt="2018-10-14T17:16:56.384" v="534" actId="478"/>
          <ac:spMkLst>
            <pc:docMk/>
            <pc:sldMk cId="1076283815" sldId="272"/>
            <ac:spMk id="20" creationId="{00000000-0000-0000-0000-000000000000}"/>
          </ac:spMkLst>
        </pc:spChg>
        <pc:spChg chg="add">
          <ac:chgData name="김 성재" userId="1555f3bbe0fac936" providerId="LiveId" clId="{0CFBD585-BA40-47E6-8A4E-6024A17C560E}" dt="2018-10-14T17:16:56.577" v="535"/>
          <ac:spMkLst>
            <pc:docMk/>
            <pc:sldMk cId="1076283815" sldId="272"/>
            <ac:spMk id="22" creationId="{47CD8960-FD30-4442-872B-72EAD8214B22}"/>
          </ac:spMkLst>
        </pc:spChg>
        <pc:spChg chg="del mod">
          <ac:chgData name="김 성재" userId="1555f3bbe0fac936" providerId="LiveId" clId="{0CFBD585-BA40-47E6-8A4E-6024A17C560E}" dt="2018-10-14T17:16:56.384" v="534" actId="478"/>
          <ac:spMkLst>
            <pc:docMk/>
            <pc:sldMk cId="1076283815" sldId="272"/>
            <ac:spMk id="26" creationId="{798EEFD0-0952-48B1-AA63-71D3AADBCB75}"/>
          </ac:spMkLst>
        </pc:spChg>
        <pc:cxnChg chg="add">
          <ac:chgData name="김 성재" userId="1555f3bbe0fac936" providerId="LiveId" clId="{0CFBD585-BA40-47E6-8A4E-6024A17C560E}" dt="2018-10-14T17:16:56.577" v="535"/>
          <ac:cxnSpMkLst>
            <pc:docMk/>
            <pc:sldMk cId="1076283815" sldId="272"/>
            <ac:cxnSpMk id="23" creationId="{A85ED868-3EF7-4169-A170-34BBAB353D7F}"/>
          </ac:cxnSpMkLst>
        </pc:cxnChg>
        <pc:cxnChg chg="del">
          <ac:chgData name="김 성재" userId="1555f3bbe0fac936" providerId="LiveId" clId="{0CFBD585-BA40-47E6-8A4E-6024A17C560E}" dt="2018-10-14T17:16:56.384" v="534" actId="478"/>
          <ac:cxnSpMkLst>
            <pc:docMk/>
            <pc:sldMk cId="1076283815" sldId="272"/>
            <ac:cxnSpMk id="27" creationId="{A98180DF-1885-494D-AE5B-B83A9F170904}"/>
          </ac:cxnSpMkLst>
        </pc:cxnChg>
      </pc:sldChg>
      <pc:sldChg chg="delSp modSp">
        <pc:chgData name="김 성재" userId="1555f3bbe0fac936" providerId="LiveId" clId="{0CFBD585-BA40-47E6-8A4E-6024A17C560E}" dt="2018-10-14T17:16:49.639" v="533" actId="20577"/>
        <pc:sldMkLst>
          <pc:docMk/>
          <pc:sldMk cId="2495374553" sldId="273"/>
        </pc:sldMkLst>
        <pc:spChg chg="mod">
          <ac:chgData name="김 성재" userId="1555f3bbe0fac936" providerId="LiveId" clId="{0CFBD585-BA40-47E6-8A4E-6024A17C560E}" dt="2018-10-14T17:16:49.639" v="533" actId="20577"/>
          <ac:spMkLst>
            <pc:docMk/>
            <pc:sldMk cId="2495374553" sldId="273"/>
            <ac:spMk id="20" creationId="{00000000-0000-0000-0000-000000000000}"/>
          </ac:spMkLst>
        </pc:spChg>
        <pc:spChg chg="del mod">
          <ac:chgData name="김 성재" userId="1555f3bbe0fac936" providerId="LiveId" clId="{0CFBD585-BA40-47E6-8A4E-6024A17C560E}" dt="2018-10-14T17:04:36.120" v="14"/>
          <ac:spMkLst>
            <pc:docMk/>
            <pc:sldMk cId="2495374553" sldId="273"/>
            <ac:spMk id="21" creationId="{00000000-0000-0000-0000-000000000000}"/>
          </ac:spMkLst>
        </pc:spChg>
        <pc:picChg chg="mod">
          <ac:chgData name="김 성재" userId="1555f3bbe0fac936" providerId="LiveId" clId="{0CFBD585-BA40-47E6-8A4E-6024A17C560E}" dt="2018-10-14T17:04:47.542" v="17" actId="1076"/>
          <ac:picMkLst>
            <pc:docMk/>
            <pc:sldMk cId="2495374553" sldId="273"/>
            <ac:picMk id="4" creationId="{DAFE315D-259C-403D-954A-1FDD97072D77}"/>
          </ac:picMkLst>
        </pc:picChg>
        <pc:picChg chg="mod">
          <ac:chgData name="김 성재" userId="1555f3bbe0fac936" providerId="LiveId" clId="{0CFBD585-BA40-47E6-8A4E-6024A17C560E}" dt="2018-10-14T17:04:47.844" v="18" actId="1076"/>
          <ac:picMkLst>
            <pc:docMk/>
            <pc:sldMk cId="2495374553" sldId="273"/>
            <ac:picMk id="6" creationId="{D2AEDE25-6A1E-4EFF-B080-D0959CADDC38}"/>
          </ac:picMkLst>
        </pc:picChg>
      </pc:sldChg>
      <pc:sldChg chg="addSp delSp modSp">
        <pc:chgData name="김 성재" userId="1555f3bbe0fac936" providerId="LiveId" clId="{0CFBD585-BA40-47E6-8A4E-6024A17C560E}" dt="2018-10-14T17:17:10.864" v="539" actId="20577"/>
        <pc:sldMkLst>
          <pc:docMk/>
          <pc:sldMk cId="577451599" sldId="274"/>
        </pc:sldMkLst>
        <pc:spChg chg="add del mod">
          <ac:chgData name="김 성재" userId="1555f3bbe0fac936" providerId="LiveId" clId="{0CFBD585-BA40-47E6-8A4E-6024A17C560E}" dt="2018-10-14T17:14:00.240" v="498"/>
          <ac:spMkLst>
            <pc:docMk/>
            <pc:sldMk cId="577451599" sldId="274"/>
            <ac:spMk id="2" creationId="{EF4E8C28-4D09-43AD-8DD0-362DAE44CBDD}"/>
          </ac:spMkLst>
        </pc:spChg>
        <pc:spChg chg="add mod">
          <ac:chgData name="김 성재" userId="1555f3bbe0fac936" providerId="LiveId" clId="{0CFBD585-BA40-47E6-8A4E-6024A17C560E}" dt="2018-10-14T17:14:13.246" v="507" actId="1076"/>
          <ac:spMkLst>
            <pc:docMk/>
            <pc:sldMk cId="577451599" sldId="274"/>
            <ac:spMk id="18" creationId="{AF70BC1B-068B-437C-ABE5-3B30EB8A8919}"/>
          </ac:spMkLst>
        </pc:spChg>
        <pc:spChg chg="add del">
          <ac:chgData name="김 성재" userId="1555f3bbe0fac936" providerId="LiveId" clId="{0CFBD585-BA40-47E6-8A4E-6024A17C560E}" dt="2018-10-14T17:14:15.465" v="509"/>
          <ac:spMkLst>
            <pc:docMk/>
            <pc:sldMk cId="577451599" sldId="274"/>
            <ac:spMk id="19" creationId="{E3787AF8-04F8-4DB3-9008-7EECFFF46630}"/>
          </ac:spMkLst>
        </pc:spChg>
        <pc:spChg chg="mod">
          <ac:chgData name="김 성재" userId="1555f3bbe0fac936" providerId="LiveId" clId="{0CFBD585-BA40-47E6-8A4E-6024A17C560E}" dt="2018-10-14T17:17:10.864" v="539" actId="20577"/>
          <ac:spMkLst>
            <pc:docMk/>
            <pc:sldMk cId="577451599" sldId="274"/>
            <ac:spMk id="20" creationId="{00000000-0000-0000-0000-000000000000}"/>
          </ac:spMkLst>
        </pc:spChg>
        <pc:spChg chg="add mod">
          <ac:chgData name="김 성재" userId="1555f3bbe0fac936" providerId="LiveId" clId="{0CFBD585-BA40-47E6-8A4E-6024A17C560E}" dt="2018-10-14T17:14:30.561" v="522"/>
          <ac:spMkLst>
            <pc:docMk/>
            <pc:sldMk cId="577451599" sldId="274"/>
            <ac:spMk id="21" creationId="{4D3B7EF8-8765-4414-8596-F4EABADE1570}"/>
          </ac:spMkLst>
        </pc:spChg>
      </pc:sldChg>
      <pc:sldChg chg="del">
        <pc:chgData name="김 성재" userId="1555f3bbe0fac936" providerId="LiveId" clId="{0CFBD585-BA40-47E6-8A4E-6024A17C560E}" dt="2018-10-14T17:08:55.896" v="123" actId="2696"/>
        <pc:sldMkLst>
          <pc:docMk/>
          <pc:sldMk cId="242153135" sldId="275"/>
        </pc:sldMkLst>
      </pc:sldChg>
      <pc:sldChg chg="modSp ord">
        <pc:chgData name="김 성재" userId="1555f3bbe0fac936" providerId="LiveId" clId="{0CFBD585-BA40-47E6-8A4E-6024A17C560E}" dt="2018-10-14T17:16:05.403" v="524" actId="20577"/>
        <pc:sldMkLst>
          <pc:docMk/>
          <pc:sldMk cId="1470158158" sldId="276"/>
        </pc:sldMkLst>
        <pc:spChg chg="mod">
          <ac:chgData name="김 성재" userId="1555f3bbe0fac936" providerId="LiveId" clId="{0CFBD585-BA40-47E6-8A4E-6024A17C560E}" dt="2018-10-14T17:16:05.403" v="524" actId="20577"/>
          <ac:spMkLst>
            <pc:docMk/>
            <pc:sldMk cId="1470158158" sldId="276"/>
            <ac:spMk id="20" creationId="{00000000-0000-0000-0000-000000000000}"/>
          </ac:spMkLst>
        </pc:spChg>
        <pc:spChg chg="mod">
          <ac:chgData name="김 성재" userId="1555f3bbe0fac936" providerId="LiveId" clId="{0CFBD585-BA40-47E6-8A4E-6024A17C560E}" dt="2018-10-14T17:09:07.350" v="134" actId="20577"/>
          <ac:spMkLst>
            <pc:docMk/>
            <pc:sldMk cId="1470158158" sldId="276"/>
            <ac:spMk id="26" creationId="{798EEFD0-0952-48B1-AA63-71D3AADBCB75}"/>
          </ac:spMkLst>
        </pc:spChg>
        <pc:cxnChg chg="mod">
          <ac:chgData name="김 성재" userId="1555f3bbe0fac936" providerId="LiveId" clId="{0CFBD585-BA40-47E6-8A4E-6024A17C560E}" dt="2018-10-14T17:09:11.427" v="135" actId="14100"/>
          <ac:cxnSpMkLst>
            <pc:docMk/>
            <pc:sldMk cId="1470158158" sldId="276"/>
            <ac:cxnSpMk id="27" creationId="{A98180DF-1885-494D-AE5B-B83A9F170904}"/>
          </ac:cxnSpMkLst>
        </pc:cxnChg>
      </pc:sldChg>
      <pc:sldChg chg="addSp delSp modSp add delAnim modAnim">
        <pc:chgData name="김 성재" userId="1555f3bbe0fac936" providerId="LiveId" clId="{0CFBD585-BA40-47E6-8A4E-6024A17C560E}" dt="2018-10-14T16:55:48.120" v="11" actId="1076"/>
        <pc:sldMkLst>
          <pc:docMk/>
          <pc:sldMk cId="3196517174" sldId="277"/>
        </pc:sldMkLst>
        <pc:spChg chg="del">
          <ac:chgData name="김 성재" userId="1555f3bbe0fac936" providerId="LiveId" clId="{0CFBD585-BA40-47E6-8A4E-6024A17C560E}" dt="2018-10-14T16:44:25.540" v="1" actId="478"/>
          <ac:spMkLst>
            <pc:docMk/>
            <pc:sldMk cId="3196517174" sldId="277"/>
            <ac:spMk id="12" creationId="{E5599DBE-FBD7-426F-97A3-5D5273EF1AFC}"/>
          </ac:spMkLst>
        </pc:spChg>
        <pc:spChg chg="del">
          <ac:chgData name="김 성재" userId="1555f3bbe0fac936" providerId="LiveId" clId="{0CFBD585-BA40-47E6-8A4E-6024A17C560E}" dt="2018-10-14T16:45:01.819" v="6" actId="478"/>
          <ac:spMkLst>
            <pc:docMk/>
            <pc:sldMk cId="3196517174" sldId="277"/>
            <ac:spMk id="20" creationId="{00000000-0000-0000-0000-000000000000}"/>
          </ac:spMkLst>
        </pc:spChg>
        <pc:spChg chg="del">
          <ac:chgData name="김 성재" userId="1555f3bbe0fac936" providerId="LiveId" clId="{0CFBD585-BA40-47E6-8A4E-6024A17C560E}" dt="2018-10-14T16:45:00.324" v="5" actId="478"/>
          <ac:spMkLst>
            <pc:docMk/>
            <pc:sldMk cId="3196517174" sldId="277"/>
            <ac:spMk id="26" creationId="{798EEFD0-0952-48B1-AA63-71D3AADBCB75}"/>
          </ac:spMkLst>
        </pc:spChg>
        <pc:picChg chg="add del mod">
          <ac:chgData name="김 성재" userId="1555f3bbe0fac936" providerId="LiveId" clId="{0CFBD585-BA40-47E6-8A4E-6024A17C560E}" dt="2018-10-14T16:55:37.362" v="8" actId="478"/>
          <ac:picMkLst>
            <pc:docMk/>
            <pc:sldMk cId="3196517174" sldId="277"/>
            <ac:picMk id="2" creationId="{C1082AEA-4C0E-48E5-B420-2B625A372763}"/>
          </ac:picMkLst>
        </pc:picChg>
        <pc:picChg chg="add mod">
          <ac:chgData name="김 성재" userId="1555f3bbe0fac936" providerId="LiveId" clId="{0CFBD585-BA40-47E6-8A4E-6024A17C560E}" dt="2018-10-14T16:55:48.120" v="11" actId="1076"/>
          <ac:picMkLst>
            <pc:docMk/>
            <pc:sldMk cId="3196517174" sldId="277"/>
            <ac:picMk id="3" creationId="{F5F0E5C6-38B4-4486-8357-9DC1124C8ECB}"/>
          </ac:picMkLst>
        </pc:picChg>
        <pc:cxnChg chg="del">
          <ac:chgData name="김 성재" userId="1555f3bbe0fac936" providerId="LiveId" clId="{0CFBD585-BA40-47E6-8A4E-6024A17C560E}" dt="2018-10-14T16:45:02.393" v="7" actId="478"/>
          <ac:cxnSpMkLst>
            <pc:docMk/>
            <pc:sldMk cId="3196517174" sldId="277"/>
            <ac:cxnSpMk id="27" creationId="{A98180DF-1885-494D-AE5B-B83A9F170904}"/>
          </ac:cxnSpMkLst>
        </pc:cxnChg>
      </pc:sldChg>
      <pc:sldChg chg="addSp delSp modSp add">
        <pc:chgData name="김 성재" userId="1555f3bbe0fac936" providerId="LiveId" clId="{0CFBD585-BA40-47E6-8A4E-6024A17C560E}" dt="2018-10-14T17:17:08.372" v="537" actId="20577"/>
        <pc:sldMkLst>
          <pc:docMk/>
          <pc:sldMk cId="3993253975" sldId="278"/>
        </pc:sldMkLst>
        <pc:spChg chg="mod">
          <ac:chgData name="김 성재" userId="1555f3bbe0fac936" providerId="LiveId" clId="{0CFBD585-BA40-47E6-8A4E-6024A17C560E}" dt="2018-10-14T17:17:08.372" v="537" actId="20577"/>
          <ac:spMkLst>
            <pc:docMk/>
            <pc:sldMk cId="3993253975" sldId="278"/>
            <ac:spMk id="20" creationId="{00000000-0000-0000-0000-000000000000}"/>
          </ac:spMkLst>
        </pc:spChg>
        <pc:picChg chg="add mod">
          <ac:chgData name="김 성재" userId="1555f3bbe0fac936" providerId="LiveId" clId="{0CFBD585-BA40-47E6-8A4E-6024A17C560E}" dt="2018-10-14T17:05:25.791" v="40" actId="1076"/>
          <ac:picMkLst>
            <pc:docMk/>
            <pc:sldMk cId="3993253975" sldId="278"/>
            <ac:picMk id="3" creationId="{F105F738-9B7D-4FEF-8D4B-EC613DE232EE}"/>
          </ac:picMkLst>
        </pc:picChg>
        <pc:picChg chg="del">
          <ac:chgData name="김 성재" userId="1555f3bbe0fac936" providerId="LiveId" clId="{0CFBD585-BA40-47E6-8A4E-6024A17C560E}" dt="2018-10-14T17:04:50.606" v="21" actId="478"/>
          <ac:picMkLst>
            <pc:docMk/>
            <pc:sldMk cId="3993253975" sldId="278"/>
            <ac:picMk id="4" creationId="{DAFE315D-259C-403D-954A-1FDD97072D77}"/>
          </ac:picMkLst>
        </pc:picChg>
        <pc:picChg chg="del">
          <ac:chgData name="김 성재" userId="1555f3bbe0fac936" providerId="LiveId" clId="{0CFBD585-BA40-47E6-8A4E-6024A17C560E}" dt="2018-10-14T17:04:50.325" v="20" actId="478"/>
          <ac:picMkLst>
            <pc:docMk/>
            <pc:sldMk cId="3993253975" sldId="278"/>
            <ac:picMk id="6" creationId="{D2AEDE25-6A1E-4EFF-B080-D0959CADDC38}"/>
          </ac:picMkLst>
        </pc:picChg>
        <pc:picChg chg="add mod">
          <ac:chgData name="김 성재" userId="1555f3bbe0fac936" providerId="LiveId" clId="{0CFBD585-BA40-47E6-8A4E-6024A17C560E}" dt="2018-10-14T17:05:24.742" v="39" actId="1076"/>
          <ac:picMkLst>
            <pc:docMk/>
            <pc:sldMk cId="3993253975" sldId="278"/>
            <ac:picMk id="7" creationId="{5229CC87-3659-4793-8DBD-A102FDD99939}"/>
          </ac:picMkLst>
        </pc:picChg>
        <pc:picChg chg="add mod">
          <ac:chgData name="김 성재" userId="1555f3bbe0fac936" providerId="LiveId" clId="{0CFBD585-BA40-47E6-8A4E-6024A17C560E}" dt="2018-10-14T17:05:23.753" v="38" actId="1076"/>
          <ac:picMkLst>
            <pc:docMk/>
            <pc:sldMk cId="3993253975" sldId="278"/>
            <ac:picMk id="9" creationId="{E12E4F5E-C32A-4DFA-97B2-28E8D6E532D2}"/>
          </ac:picMkLst>
        </pc:picChg>
      </pc:sldChg>
      <pc:sldChg chg="addSp delSp modSp add ord">
        <pc:chgData name="김 성재" userId="1555f3bbe0fac936" providerId="LiveId" clId="{0CFBD585-BA40-47E6-8A4E-6024A17C560E}" dt="2018-10-14T17:16:16.974" v="527"/>
        <pc:sldMkLst>
          <pc:docMk/>
          <pc:sldMk cId="1356899052" sldId="279"/>
        </pc:sldMkLst>
        <pc:spChg chg="add del mod">
          <ac:chgData name="김 성재" userId="1555f3bbe0fac936" providerId="LiveId" clId="{0CFBD585-BA40-47E6-8A4E-6024A17C560E}" dt="2018-10-14T17:10:12.474" v="492" actId="478"/>
          <ac:spMkLst>
            <pc:docMk/>
            <pc:sldMk cId="1356899052" sldId="279"/>
            <ac:spMk id="10" creationId="{349B1B63-A4C0-4FDE-994C-73B5B031A6FA}"/>
          </ac:spMkLst>
        </pc:spChg>
        <pc:spChg chg="add mod">
          <ac:chgData name="김 성재" userId="1555f3bbe0fac936" providerId="LiveId" clId="{0CFBD585-BA40-47E6-8A4E-6024A17C560E}" dt="2018-10-14T17:10:16.680" v="493" actId="1076"/>
          <ac:spMkLst>
            <pc:docMk/>
            <pc:sldMk cId="1356899052" sldId="279"/>
            <ac:spMk id="11" creationId="{8EB3837A-7BA5-4F79-ACDA-5EE1385940BD}"/>
          </ac:spMkLst>
        </pc:spChg>
        <pc:spChg chg="del">
          <ac:chgData name="김 성재" userId="1555f3bbe0fac936" providerId="LiveId" clId="{0CFBD585-BA40-47E6-8A4E-6024A17C560E}" dt="2018-10-14T17:06:15.820" v="44" actId="478"/>
          <ac:spMkLst>
            <pc:docMk/>
            <pc:sldMk cId="1356899052" sldId="279"/>
            <ac:spMk id="12" creationId="{E5599DBE-FBD7-426F-97A3-5D5273EF1AFC}"/>
          </ac:spMkLst>
        </pc:spChg>
        <pc:spChg chg="mod">
          <ac:chgData name="김 성재" userId="1555f3bbe0fac936" providerId="LiveId" clId="{0CFBD585-BA40-47E6-8A4E-6024A17C560E}" dt="2018-10-14T17:16:07.741" v="526" actId="20577"/>
          <ac:spMkLst>
            <pc:docMk/>
            <pc:sldMk cId="1356899052" sldId="279"/>
            <ac:spMk id="20" creationId="{00000000-0000-0000-0000-000000000000}"/>
          </ac:spMkLst>
        </pc:spChg>
        <pc:spChg chg="mod">
          <ac:chgData name="김 성재" userId="1555f3bbe0fac936" providerId="LiveId" clId="{0CFBD585-BA40-47E6-8A4E-6024A17C560E}" dt="2018-10-14T17:16:16.974" v="527"/>
          <ac:spMkLst>
            <pc:docMk/>
            <pc:sldMk cId="1356899052" sldId="279"/>
            <ac:spMk id="26" creationId="{798EEFD0-0952-48B1-AA63-71D3AADBCB75}"/>
          </ac:spMkLst>
        </pc:spChg>
      </pc:sldChg>
    </pc:docChg>
  </pc:docChgLst>
  <pc:docChgLst>
    <pc:chgData name="김 성재" userId="1555f3bbe0fac936" providerId="LiveId" clId="{0B27A101-2930-4A88-8424-D78DD14A6157}"/>
    <pc:docChg chg="undo custSel delSld modSld sldOrd">
      <pc:chgData name="김 성재" userId="1555f3bbe0fac936" providerId="LiveId" clId="{0B27A101-2930-4A88-8424-D78DD14A6157}" dt="2018-09-18T18:02:04.251" v="1052" actId="2696"/>
      <pc:docMkLst>
        <pc:docMk/>
      </pc:docMkLst>
      <pc:sldChg chg="delSp modSp">
        <pc:chgData name="김 성재" userId="1555f3bbe0fac936" providerId="LiveId" clId="{0B27A101-2930-4A88-8424-D78DD14A6157}" dt="2018-09-18T18:01:54.628" v="1048" actId="1037"/>
        <pc:sldMkLst>
          <pc:docMk/>
          <pc:sldMk cId="1723337297" sldId="260"/>
        </pc:sldMkLst>
        <pc:spChg chg="mod">
          <ac:chgData name="김 성재" userId="1555f3bbe0fac936" providerId="LiveId" clId="{0B27A101-2930-4A88-8424-D78DD14A6157}" dt="2018-09-18T18:01:54.628" v="1048" actId="1037"/>
          <ac:spMkLst>
            <pc:docMk/>
            <pc:sldMk cId="1723337297" sldId="260"/>
            <ac:spMk id="4" creationId="{00000000-0000-0000-0000-000000000000}"/>
          </ac:spMkLst>
        </pc:spChg>
        <pc:spChg chg="mod">
          <ac:chgData name="김 성재" userId="1555f3bbe0fac936" providerId="LiveId" clId="{0B27A101-2930-4A88-8424-D78DD14A6157}" dt="2018-09-18T18:01:54.628" v="1048" actId="1037"/>
          <ac:spMkLst>
            <pc:docMk/>
            <pc:sldMk cId="1723337297" sldId="260"/>
            <ac:spMk id="5" creationId="{00000000-0000-0000-0000-000000000000}"/>
          </ac:spMkLst>
        </pc:spChg>
        <pc:spChg chg="mod">
          <ac:chgData name="김 성재" userId="1555f3bbe0fac936" providerId="LiveId" clId="{0B27A101-2930-4A88-8424-D78DD14A6157}" dt="2018-09-18T18:01:54.628" v="1048" actId="1037"/>
          <ac:spMkLst>
            <pc:docMk/>
            <pc:sldMk cId="1723337297" sldId="260"/>
            <ac:spMk id="6" creationId="{00000000-0000-0000-0000-000000000000}"/>
          </ac:spMkLst>
        </pc:spChg>
        <pc:spChg chg="mod">
          <ac:chgData name="김 성재" userId="1555f3bbe0fac936" providerId="LiveId" clId="{0B27A101-2930-4A88-8424-D78DD14A6157}" dt="2018-09-18T18:01:54.628" v="1048" actId="1037"/>
          <ac:spMkLst>
            <pc:docMk/>
            <pc:sldMk cId="1723337297" sldId="260"/>
            <ac:spMk id="7" creationId="{00000000-0000-0000-0000-000000000000}"/>
          </ac:spMkLst>
        </pc:spChg>
        <pc:spChg chg="del">
          <ac:chgData name="김 성재" userId="1555f3bbe0fac936" providerId="LiveId" clId="{0B27A101-2930-4A88-8424-D78DD14A6157}" dt="2018-09-18T18:01:45.635" v="987" actId="478"/>
          <ac:spMkLst>
            <pc:docMk/>
            <pc:sldMk cId="1723337297" sldId="260"/>
            <ac:spMk id="8" creationId="{521984E1-2345-4543-A176-80D28EF28D85}"/>
          </ac:spMkLst>
        </pc:spChg>
        <pc:spChg chg="del">
          <ac:chgData name="김 성재" userId="1555f3bbe0fac936" providerId="LiveId" clId="{0B27A101-2930-4A88-8424-D78DD14A6157}" dt="2018-09-18T18:01:45.635" v="987" actId="478"/>
          <ac:spMkLst>
            <pc:docMk/>
            <pc:sldMk cId="1723337297" sldId="260"/>
            <ac:spMk id="9" creationId="{8E9E1906-556D-44F9-8615-EFC13416D910}"/>
          </ac:spMkLst>
        </pc:spChg>
      </pc:sldChg>
      <pc:sldChg chg="modSp">
        <pc:chgData name="김 성재" userId="1555f3bbe0fac936" providerId="LiveId" clId="{0B27A101-2930-4A88-8424-D78DD14A6157}" dt="2018-09-18T17:47:59.632" v="87" actId="20577"/>
        <pc:sldMkLst>
          <pc:docMk/>
          <pc:sldMk cId="3514545922" sldId="261"/>
        </pc:sldMkLst>
        <pc:spChg chg="mod">
          <ac:chgData name="김 성재" userId="1555f3bbe0fac936" providerId="LiveId" clId="{0B27A101-2930-4A88-8424-D78DD14A6157}" dt="2018-09-18T17:47:59.632" v="87" actId="20577"/>
          <ac:spMkLst>
            <pc:docMk/>
            <pc:sldMk cId="3514545922" sldId="261"/>
            <ac:spMk id="2" creationId="{00000000-0000-0000-0000-000000000000}"/>
          </ac:spMkLst>
        </pc:spChg>
        <pc:spChg chg="mod">
          <ac:chgData name="김 성재" userId="1555f3bbe0fac936" providerId="LiveId" clId="{0B27A101-2930-4A88-8424-D78DD14A6157}" dt="2018-09-18T17:40:05.061" v="28" actId="20577"/>
          <ac:spMkLst>
            <pc:docMk/>
            <pc:sldMk cId="3514545922" sldId="261"/>
            <ac:spMk id="3" creationId="{00000000-0000-0000-0000-000000000000}"/>
          </ac:spMkLst>
        </pc:spChg>
      </pc:sldChg>
      <pc:sldChg chg="addSp delSp modSp ord">
        <pc:chgData name="김 성재" userId="1555f3bbe0fac936" providerId="LiveId" clId="{0B27A101-2930-4A88-8424-D78DD14A6157}" dt="2018-09-18T17:51:57.606" v="367" actId="20577"/>
        <pc:sldMkLst>
          <pc:docMk/>
          <pc:sldMk cId="1849831302" sldId="271"/>
        </pc:sldMkLst>
        <pc:spChg chg="mod">
          <ac:chgData name="김 성재" userId="1555f3bbe0fac936" providerId="LiveId" clId="{0B27A101-2930-4A88-8424-D78DD14A6157}" dt="2018-09-18T17:47:49.479" v="85" actId="1037"/>
          <ac:spMkLst>
            <pc:docMk/>
            <pc:sldMk cId="1849831302" sldId="271"/>
            <ac:spMk id="12" creationId="{3017432A-E5D9-4291-9852-0DF4EB966D44}"/>
          </ac:spMkLst>
        </pc:spChg>
        <pc:spChg chg="del mod">
          <ac:chgData name="김 성재" userId="1555f3bbe0fac936" providerId="LiveId" clId="{0B27A101-2930-4A88-8424-D78DD14A6157}" dt="2018-09-18T17:48:47.145" v="97" actId="478"/>
          <ac:spMkLst>
            <pc:docMk/>
            <pc:sldMk cId="1849831302" sldId="271"/>
            <ac:spMk id="19" creationId="{00000000-0000-0000-0000-000000000000}"/>
          </ac:spMkLst>
        </pc:spChg>
        <pc:spChg chg="mod">
          <ac:chgData name="김 성재" userId="1555f3bbe0fac936" providerId="LiveId" clId="{0B27A101-2930-4A88-8424-D78DD14A6157}" dt="2018-09-18T17:51:57.606" v="367" actId="20577"/>
          <ac:spMkLst>
            <pc:docMk/>
            <pc:sldMk cId="1849831302" sldId="271"/>
            <ac:spMk id="20" creationId="{00000000-0000-0000-0000-000000000000}"/>
          </ac:spMkLst>
        </pc:spChg>
        <pc:spChg chg="del">
          <ac:chgData name="김 성재" userId="1555f3bbe0fac936" providerId="LiveId" clId="{0B27A101-2930-4A88-8424-D78DD14A6157}" dt="2018-09-18T17:47:30.389" v="56" actId="478"/>
          <ac:spMkLst>
            <pc:docMk/>
            <pc:sldMk cId="1849831302" sldId="271"/>
            <ac:spMk id="22" creationId="{30B8DFD2-CFD0-4587-BB31-D7D6D141A365}"/>
          </ac:spMkLst>
        </pc:spChg>
        <pc:spChg chg="mod">
          <ac:chgData name="김 성재" userId="1555f3bbe0fac936" providerId="LiveId" clId="{0B27A101-2930-4A88-8424-D78DD14A6157}" dt="2018-09-18T17:47:49.479" v="85" actId="1037"/>
          <ac:spMkLst>
            <pc:docMk/>
            <pc:sldMk cId="1849831302" sldId="271"/>
            <ac:spMk id="23" creationId="{1E14A127-3621-4A8F-98EC-8FCDE8EDDFA2}"/>
          </ac:spMkLst>
        </pc:spChg>
        <pc:spChg chg="add mod">
          <ac:chgData name="김 성재" userId="1555f3bbe0fac936" providerId="LiveId" clId="{0B27A101-2930-4A88-8424-D78DD14A6157}" dt="2018-09-18T17:48:34.543" v="96" actId="571"/>
          <ac:spMkLst>
            <pc:docMk/>
            <pc:sldMk cId="1849831302" sldId="271"/>
            <ac:spMk id="24" creationId="{8CD43ED0-A243-415F-ADA9-FE5444680D04}"/>
          </ac:spMkLst>
        </pc:spChg>
        <pc:spChg chg="add mod">
          <ac:chgData name="김 성재" userId="1555f3bbe0fac936" providerId="LiveId" clId="{0B27A101-2930-4A88-8424-D78DD14A6157}" dt="2018-09-18T17:48:34.543" v="96" actId="571"/>
          <ac:spMkLst>
            <pc:docMk/>
            <pc:sldMk cId="1849831302" sldId="271"/>
            <ac:spMk id="25" creationId="{7805C8D3-961E-4769-9D00-819BB7212827}"/>
          </ac:spMkLst>
        </pc:spChg>
        <pc:spChg chg="add">
          <ac:chgData name="김 성재" userId="1555f3bbe0fac936" providerId="LiveId" clId="{0B27A101-2930-4A88-8424-D78DD14A6157}" dt="2018-09-18T17:48:47.326" v="98"/>
          <ac:spMkLst>
            <pc:docMk/>
            <pc:sldMk cId="1849831302" sldId="271"/>
            <ac:spMk id="26" creationId="{798EEFD0-0952-48B1-AA63-71D3AADBCB75}"/>
          </ac:spMkLst>
        </pc:spChg>
        <pc:picChg chg="mod">
          <ac:chgData name="김 성재" userId="1555f3bbe0fac936" providerId="LiveId" clId="{0B27A101-2930-4A88-8424-D78DD14A6157}" dt="2018-09-18T17:47:49.479" v="85" actId="1037"/>
          <ac:picMkLst>
            <pc:docMk/>
            <pc:sldMk cId="1849831302" sldId="271"/>
            <ac:picMk id="3" creationId="{70D422D6-548D-410F-97D4-1EC45F54F2DA}"/>
          </ac:picMkLst>
        </pc:picChg>
        <pc:picChg chg="add mod">
          <ac:chgData name="김 성재" userId="1555f3bbe0fac936" providerId="LiveId" clId="{0B27A101-2930-4A88-8424-D78DD14A6157}" dt="2018-09-18T17:47:40.751" v="59" actId="1076"/>
          <ac:picMkLst>
            <pc:docMk/>
            <pc:sldMk cId="1849831302" sldId="271"/>
            <ac:picMk id="4" creationId="{A014040B-4C45-4055-82FE-27F5266DB971}"/>
          </ac:picMkLst>
        </pc:picChg>
        <pc:picChg chg="del">
          <ac:chgData name="김 성재" userId="1555f3bbe0fac936" providerId="LiveId" clId="{0B27A101-2930-4A88-8424-D78DD14A6157}" dt="2018-09-18T17:47:29.311" v="55" actId="478"/>
          <ac:picMkLst>
            <pc:docMk/>
            <pc:sldMk cId="1849831302" sldId="271"/>
            <ac:picMk id="5" creationId="{50F5E739-DA0E-4275-B172-404F2828B774}"/>
          </ac:picMkLst>
        </pc:picChg>
        <pc:cxnChg chg="del">
          <ac:chgData name="김 성재" userId="1555f3bbe0fac936" providerId="LiveId" clId="{0B27A101-2930-4A88-8424-D78DD14A6157}" dt="2018-09-18T17:48:47.145" v="97" actId="478"/>
          <ac:cxnSpMkLst>
            <pc:docMk/>
            <pc:sldMk cId="1849831302" sldId="271"/>
            <ac:cxnSpMk id="18" creationId="{00000000-0000-0000-0000-000000000000}"/>
          </ac:cxnSpMkLst>
        </pc:cxnChg>
        <pc:cxnChg chg="add">
          <ac:chgData name="김 성재" userId="1555f3bbe0fac936" providerId="LiveId" clId="{0B27A101-2930-4A88-8424-D78DD14A6157}" dt="2018-09-18T17:48:47.326" v="98"/>
          <ac:cxnSpMkLst>
            <pc:docMk/>
            <pc:sldMk cId="1849831302" sldId="271"/>
            <ac:cxnSpMk id="27" creationId="{A98180DF-1885-494D-AE5B-B83A9F170904}"/>
          </ac:cxnSpMkLst>
        </pc:cxnChg>
      </pc:sldChg>
    </pc:docChg>
  </pc:docChgLst>
  <pc:docChgLst>
    <pc:chgData name="김 성재" userId="1555f3bbe0fac936" providerId="LiveId" clId="{F43B55C2-D55E-47F1-982D-A5DB43B9C1D1}"/>
    <pc:docChg chg="undo custSel addSld delSld modSld sldOrd">
      <pc:chgData name="김 성재" userId="1555f3bbe0fac936" providerId="LiveId" clId="{F43B55C2-D55E-47F1-982D-A5DB43B9C1D1}" dt="2018-09-11T18:01:29.412" v="3017" actId="20577"/>
      <pc:docMkLst>
        <pc:docMk/>
      </pc:docMkLst>
      <pc:sldChg chg="addSp delSp modSp">
        <pc:chgData name="김 성재" userId="1555f3bbe0fac936" providerId="LiveId" clId="{F43B55C2-D55E-47F1-982D-A5DB43B9C1D1}" dt="2018-09-09T17:41:27.270" v="2014" actId="1076"/>
        <pc:sldMkLst>
          <pc:docMk/>
          <pc:sldMk cId="228288368" sldId="257"/>
        </pc:sldMkLst>
        <pc:spChg chg="mod">
          <ac:chgData name="김 성재" userId="1555f3bbe0fac936" providerId="LiveId" clId="{F43B55C2-D55E-47F1-982D-A5DB43B9C1D1}" dt="2018-09-07T07:56:55.816" v="80"/>
          <ac:spMkLst>
            <pc:docMk/>
            <pc:sldMk cId="228288368" sldId="257"/>
            <ac:spMk id="2" creationId="{00000000-0000-0000-0000-000000000000}"/>
          </ac:spMkLst>
        </pc:spChg>
        <pc:spChg chg="mod">
          <ac:chgData name="김 성재" userId="1555f3bbe0fac936" providerId="LiveId" clId="{F43B55C2-D55E-47F1-982D-A5DB43B9C1D1}" dt="2018-09-07T07:56:48.354" v="57"/>
          <ac:spMkLst>
            <pc:docMk/>
            <pc:sldMk cId="228288368" sldId="257"/>
            <ac:spMk id="3" creationId="{00000000-0000-0000-0000-000000000000}"/>
          </ac:spMkLst>
        </pc:spChg>
        <pc:spChg chg="add mod">
          <ac:chgData name="김 성재" userId="1555f3bbe0fac936" providerId="LiveId" clId="{F43B55C2-D55E-47F1-982D-A5DB43B9C1D1}" dt="2018-09-09T17:41:27.270" v="2014" actId="1076"/>
          <ac:spMkLst>
            <pc:docMk/>
            <pc:sldMk cId="228288368" sldId="257"/>
            <ac:spMk id="4" creationId="{9CB006F9-564B-4754-A915-6500F8021854}"/>
          </ac:spMkLst>
        </pc:spChg>
        <pc:spChg chg="add del mod">
          <ac:chgData name="김 성재" userId="1555f3bbe0fac936" providerId="LiveId" clId="{F43B55C2-D55E-47F1-982D-A5DB43B9C1D1}" dt="2018-09-09T17:41:07.274" v="2013" actId="478"/>
          <ac:spMkLst>
            <pc:docMk/>
            <pc:sldMk cId="228288368" sldId="257"/>
            <ac:spMk id="5" creationId="{4F7050B9-F1DC-487D-BFF5-985575960266}"/>
          </ac:spMkLst>
        </pc:spChg>
      </pc:sldChg>
      <pc:sldChg chg="addSp delSp modSp">
        <pc:chgData name="김 성재" userId="1555f3bbe0fac936" providerId="LiveId" clId="{F43B55C2-D55E-47F1-982D-A5DB43B9C1D1}" dt="2018-09-11T17:54:48.426" v="2937" actId="20577"/>
        <pc:sldMkLst>
          <pc:docMk/>
          <pc:sldMk cId="1723337297" sldId="260"/>
        </pc:sldMkLst>
        <pc:spChg chg="mod">
          <ac:chgData name="김 성재" userId="1555f3bbe0fac936" providerId="LiveId" clId="{F43B55C2-D55E-47F1-982D-A5DB43B9C1D1}" dt="2018-09-11T17:54:21.299" v="2926" actId="1038"/>
          <ac:spMkLst>
            <pc:docMk/>
            <pc:sldMk cId="1723337297" sldId="260"/>
            <ac:spMk id="4" creationId="{00000000-0000-0000-0000-000000000000}"/>
          </ac:spMkLst>
        </pc:spChg>
        <pc:spChg chg="mod">
          <ac:chgData name="김 성재" userId="1555f3bbe0fac936" providerId="LiveId" clId="{F43B55C2-D55E-47F1-982D-A5DB43B9C1D1}" dt="2018-09-11T17:54:21.299" v="2926" actId="1038"/>
          <ac:spMkLst>
            <pc:docMk/>
            <pc:sldMk cId="1723337297" sldId="260"/>
            <ac:spMk id="5" creationId="{00000000-0000-0000-0000-000000000000}"/>
          </ac:spMkLst>
        </pc:spChg>
        <pc:spChg chg="mod">
          <ac:chgData name="김 성재" userId="1555f3bbe0fac936" providerId="LiveId" clId="{F43B55C2-D55E-47F1-982D-A5DB43B9C1D1}" dt="2018-09-11T17:54:25.313" v="2927" actId="1076"/>
          <ac:spMkLst>
            <pc:docMk/>
            <pc:sldMk cId="1723337297" sldId="260"/>
            <ac:spMk id="6" creationId="{00000000-0000-0000-0000-000000000000}"/>
          </ac:spMkLst>
        </pc:spChg>
        <pc:spChg chg="mod">
          <ac:chgData name="김 성재" userId="1555f3bbe0fac936" providerId="LiveId" clId="{F43B55C2-D55E-47F1-982D-A5DB43B9C1D1}" dt="2018-09-11T17:54:21.299" v="2926" actId="1038"/>
          <ac:spMkLst>
            <pc:docMk/>
            <pc:sldMk cId="1723337297" sldId="260"/>
            <ac:spMk id="7" creationId="{00000000-0000-0000-0000-000000000000}"/>
          </ac:spMkLst>
        </pc:spChg>
        <pc:spChg chg="del">
          <ac:chgData name="김 성재" userId="1555f3bbe0fac936" providerId="LiveId" clId="{F43B55C2-D55E-47F1-982D-A5DB43B9C1D1}" dt="2018-09-09T17:29:34.173" v="1972" actId="478"/>
          <ac:spMkLst>
            <pc:docMk/>
            <pc:sldMk cId="1723337297" sldId="260"/>
            <ac:spMk id="8" creationId="{00000000-0000-0000-0000-000000000000}"/>
          </ac:spMkLst>
        </pc:spChg>
        <pc:spChg chg="add mod">
          <ac:chgData name="김 성재" userId="1555f3bbe0fac936" providerId="LiveId" clId="{F43B55C2-D55E-47F1-982D-A5DB43B9C1D1}" dt="2018-09-11T17:54:32.284" v="2931" actId="20577"/>
          <ac:spMkLst>
            <pc:docMk/>
            <pc:sldMk cId="1723337297" sldId="260"/>
            <ac:spMk id="8" creationId="{521984E1-2345-4543-A176-80D28EF28D85}"/>
          </ac:spMkLst>
        </pc:spChg>
        <pc:spChg chg="del">
          <ac:chgData name="김 성재" userId="1555f3bbe0fac936" providerId="LiveId" clId="{F43B55C2-D55E-47F1-982D-A5DB43B9C1D1}" dt="2018-09-09T17:29:34.173" v="1972" actId="478"/>
          <ac:spMkLst>
            <pc:docMk/>
            <pc:sldMk cId="1723337297" sldId="260"/>
            <ac:spMk id="9" creationId="{00000000-0000-0000-0000-000000000000}"/>
          </ac:spMkLst>
        </pc:spChg>
        <pc:spChg chg="add mod">
          <ac:chgData name="김 성재" userId="1555f3bbe0fac936" providerId="LiveId" clId="{F43B55C2-D55E-47F1-982D-A5DB43B9C1D1}" dt="2018-09-11T17:54:48.426" v="2937" actId="20577"/>
          <ac:spMkLst>
            <pc:docMk/>
            <pc:sldMk cId="1723337297" sldId="260"/>
            <ac:spMk id="9" creationId="{8E9E1906-556D-44F9-8615-EFC13416D910}"/>
          </ac:spMkLst>
        </pc:spChg>
        <pc:spChg chg="del">
          <ac:chgData name="김 성재" userId="1555f3bbe0fac936" providerId="LiveId" clId="{F43B55C2-D55E-47F1-982D-A5DB43B9C1D1}" dt="2018-09-09T17:29:34.173" v="1972" actId="478"/>
          <ac:spMkLst>
            <pc:docMk/>
            <pc:sldMk cId="1723337297" sldId="260"/>
            <ac:spMk id="10" creationId="{00000000-0000-0000-0000-000000000000}"/>
          </ac:spMkLst>
        </pc:spChg>
        <pc:spChg chg="del">
          <ac:chgData name="김 성재" userId="1555f3bbe0fac936" providerId="LiveId" clId="{F43B55C2-D55E-47F1-982D-A5DB43B9C1D1}" dt="2018-09-09T17:29:34.173" v="1972" actId="478"/>
          <ac:spMkLst>
            <pc:docMk/>
            <pc:sldMk cId="1723337297" sldId="260"/>
            <ac:spMk id="11" creationId="{00000000-0000-0000-0000-000000000000}"/>
          </ac:spMkLst>
        </pc:spChg>
      </pc:sldChg>
      <pc:sldChg chg="modSp">
        <pc:chgData name="김 성재" userId="1555f3bbe0fac936" providerId="LiveId" clId="{F43B55C2-D55E-47F1-982D-A5DB43B9C1D1}" dt="2018-09-09T16:30:47.392" v="238" actId="20577"/>
        <pc:sldMkLst>
          <pc:docMk/>
          <pc:sldMk cId="3514545922" sldId="261"/>
        </pc:sldMkLst>
        <pc:spChg chg="mod">
          <ac:chgData name="김 성재" userId="1555f3bbe0fac936" providerId="LiveId" clId="{F43B55C2-D55E-47F1-982D-A5DB43B9C1D1}" dt="2018-09-09T16:30:47.392" v="238" actId="20577"/>
          <ac:spMkLst>
            <pc:docMk/>
            <pc:sldMk cId="3514545922" sldId="261"/>
            <ac:spMk id="3" creationId="{00000000-0000-0000-0000-000000000000}"/>
          </ac:spMkLst>
        </pc:spChg>
      </pc:sldChg>
      <pc:sldChg chg="addSp modSp add">
        <pc:chgData name="김 성재" userId="1555f3bbe0fac936" providerId="LiveId" clId="{F43B55C2-D55E-47F1-982D-A5DB43B9C1D1}" dt="2018-09-11T17:43:39.594" v="2463" actId="122"/>
        <pc:sldMkLst>
          <pc:docMk/>
          <pc:sldMk cId="1849831302" sldId="271"/>
        </pc:sldMkLst>
        <pc:spChg chg="mod">
          <ac:chgData name="김 성재" userId="1555f3bbe0fac936" providerId="LiveId" clId="{F43B55C2-D55E-47F1-982D-A5DB43B9C1D1}" dt="2018-09-09T17:26:36.140" v="1889" actId="1076"/>
          <ac:spMkLst>
            <pc:docMk/>
            <pc:sldMk cId="1849831302" sldId="271"/>
            <ac:spMk id="12" creationId="{3017432A-E5D9-4291-9852-0DF4EB966D44}"/>
          </ac:spMkLst>
        </pc:spChg>
        <pc:spChg chg="mod">
          <ac:chgData name="김 성재" userId="1555f3bbe0fac936" providerId="LiveId" clId="{F43B55C2-D55E-47F1-982D-A5DB43B9C1D1}" dt="2018-09-09T17:24:36.626" v="1770" actId="120"/>
          <ac:spMkLst>
            <pc:docMk/>
            <pc:sldMk cId="1849831302" sldId="271"/>
            <ac:spMk id="21" creationId="{00000000-0000-0000-0000-000000000000}"/>
          </ac:spMkLst>
        </pc:spChg>
        <pc:spChg chg="add mod">
          <ac:chgData name="김 성재" userId="1555f3bbe0fac936" providerId="LiveId" clId="{F43B55C2-D55E-47F1-982D-A5DB43B9C1D1}" dt="2018-09-09T17:26:36.140" v="1889" actId="1076"/>
          <ac:spMkLst>
            <pc:docMk/>
            <pc:sldMk cId="1849831302" sldId="271"/>
            <ac:spMk id="22" creationId="{30B8DFD2-CFD0-4587-BB31-D7D6D141A365}"/>
          </ac:spMkLst>
        </pc:spChg>
        <pc:spChg chg="add mod">
          <ac:chgData name="김 성재" userId="1555f3bbe0fac936" providerId="LiveId" clId="{F43B55C2-D55E-47F1-982D-A5DB43B9C1D1}" dt="2018-09-11T17:43:39.594" v="2463" actId="122"/>
          <ac:spMkLst>
            <pc:docMk/>
            <pc:sldMk cId="1849831302" sldId="271"/>
            <ac:spMk id="23" creationId="{1E14A127-3621-4A8F-98EC-8FCDE8EDDFA2}"/>
          </ac:spMkLst>
        </pc:spChg>
        <pc:picChg chg="add mod">
          <ac:chgData name="김 성재" userId="1555f3bbe0fac936" providerId="LiveId" clId="{F43B55C2-D55E-47F1-982D-A5DB43B9C1D1}" dt="2018-09-09T17:26:36.140" v="1889" actId="1076"/>
          <ac:picMkLst>
            <pc:docMk/>
            <pc:sldMk cId="1849831302" sldId="271"/>
            <ac:picMk id="3" creationId="{70D422D6-548D-410F-97D4-1EC45F54F2DA}"/>
          </ac:picMkLst>
        </pc:picChg>
        <pc:picChg chg="add mod">
          <ac:chgData name="김 성재" userId="1555f3bbe0fac936" providerId="LiveId" clId="{F43B55C2-D55E-47F1-982D-A5DB43B9C1D1}" dt="2018-09-09T17:26:36.140" v="1889" actId="1076"/>
          <ac:picMkLst>
            <pc:docMk/>
            <pc:sldMk cId="1849831302" sldId="271"/>
            <ac:picMk id="5" creationId="{50F5E739-DA0E-4275-B172-404F2828B77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2018-10-15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99167" y="2447473"/>
            <a:ext cx="49936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자료구조설계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191411" y="3591816"/>
            <a:ext cx="3818246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관광지 루트 추천 알고리즘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B006F9-564B-4754-A915-6500F8021854}"/>
              </a:ext>
            </a:extLst>
          </p:cNvPr>
          <p:cNvSpPr/>
          <p:nvPr/>
        </p:nvSpPr>
        <p:spPr>
          <a:xfrm>
            <a:off x="9006523" y="5371603"/>
            <a:ext cx="2880759" cy="4699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20133659 </a:t>
            </a:r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김성재</a:t>
            </a: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EEFD0-0952-48B1-AA63-71D3AADBCB75}"/>
              </a:ext>
            </a:extLst>
          </p:cNvPr>
          <p:cNvSpPr txBox="1"/>
          <p:nvPr/>
        </p:nvSpPr>
        <p:spPr>
          <a:xfrm>
            <a:off x="1176459" y="437393"/>
            <a:ext cx="3087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Implementation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98180DF-1885-494D-AE5B-B83A9F170904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335253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8D27DBD3-5EA0-4C9F-BC0F-2175274AF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551" y="1761221"/>
            <a:ext cx="2534006" cy="421174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ACEE43C-8286-463D-A47E-F9967EFBC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8418" y="1761221"/>
            <a:ext cx="2540968" cy="421174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F70BC1B-068B-437C-ABE5-3B30EB8A8919}"/>
              </a:ext>
            </a:extLst>
          </p:cNvPr>
          <p:cNvSpPr txBox="1"/>
          <p:nvPr/>
        </p:nvSpPr>
        <p:spPr>
          <a:xfrm>
            <a:off x="8412418" y="6078651"/>
            <a:ext cx="614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거리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D3B7EF8-8765-4414-8596-F4EABADE1570}"/>
              </a:ext>
            </a:extLst>
          </p:cNvPr>
          <p:cNvSpPr txBox="1"/>
          <p:nvPr/>
        </p:nvSpPr>
        <p:spPr>
          <a:xfrm>
            <a:off x="3761766" y="6063089"/>
            <a:ext cx="614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기본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7451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2018_10_15_01_51_32 - converted with Clipchamp">
            <a:hlinkClick r:id="" action="ppaction://media"/>
            <a:extLst>
              <a:ext uri="{FF2B5EF4-FFF2-40B4-BE49-F238E27FC236}">
                <a16:creationId xmlns:a16="http://schemas.microsoft.com/office/drawing/2014/main" id="{F5F0E5C6-38B4-4486-8357-9DC1124C8E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71375" y="328474"/>
            <a:ext cx="3310815" cy="588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1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8376" y="2447473"/>
            <a:ext cx="44552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72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591816"/>
            <a:ext cx="4200071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감사합니다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696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02729" y="273292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507987" y="3429000"/>
            <a:ext cx="2201573" cy="4699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Solution</a:t>
            </a:r>
            <a:endParaRPr lang="ko-KR" altLang="en-US" sz="20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23446" y="273292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657587" y="3429000"/>
            <a:ext cx="2201573" cy="4699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Implementation</a:t>
            </a:r>
            <a:endParaRPr lang="ko-KR" altLang="en-US" sz="20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14614" y="627893"/>
            <a:ext cx="2162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5014614" y="1243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337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  <a:endParaRPr lang="ko-KR" altLang="en-US" sz="44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Solution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4545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EEFD0-0952-48B1-AA63-71D3AADBCB75}"/>
              </a:ext>
            </a:extLst>
          </p:cNvPr>
          <p:cNvSpPr txBox="1"/>
          <p:nvPr/>
        </p:nvSpPr>
        <p:spPr>
          <a:xfrm>
            <a:off x="1026522" y="437393"/>
            <a:ext cx="2298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Solution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98180DF-1885-494D-AE5B-B83A9F170904}"/>
              </a:ext>
            </a:extLst>
          </p:cNvPr>
          <p:cNvCxnSpPr>
            <a:cxnSpLocks/>
          </p:cNvCxnSpPr>
          <p:nvPr/>
        </p:nvCxnSpPr>
        <p:spPr>
          <a:xfrm>
            <a:off x="1025513" y="989148"/>
            <a:ext cx="16377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5599DBE-FBD7-426F-97A3-5D5273EF1AFC}"/>
              </a:ext>
            </a:extLst>
          </p:cNvPr>
          <p:cNvSpPr txBox="1"/>
          <p:nvPr/>
        </p:nvSpPr>
        <p:spPr>
          <a:xfrm>
            <a:off x="996244" y="2613392"/>
            <a:ext cx="101995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현재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모든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vertex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사이의 유동인구 차이를 통해 결과를 도출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문제점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실세계에서의 실질적인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유동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”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인구라고 보기에 어렵다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그래프 결과값 또한 원하는 결과물과 다르다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개선점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각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vertex(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관광지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vertex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평균 거리 안에 있는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vertex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사이의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edge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에만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weight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부여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015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EEFD0-0952-48B1-AA63-71D3AADBCB75}"/>
              </a:ext>
            </a:extLst>
          </p:cNvPr>
          <p:cNvSpPr txBox="1"/>
          <p:nvPr/>
        </p:nvSpPr>
        <p:spPr>
          <a:xfrm>
            <a:off x="1026522" y="437393"/>
            <a:ext cx="2298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Solution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98180DF-1885-494D-AE5B-B83A9F170904}"/>
              </a:ext>
            </a:extLst>
          </p:cNvPr>
          <p:cNvCxnSpPr>
            <a:cxnSpLocks/>
          </p:cNvCxnSpPr>
          <p:nvPr/>
        </p:nvCxnSpPr>
        <p:spPr>
          <a:xfrm>
            <a:off x="1025513" y="989148"/>
            <a:ext cx="123930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EB3837A-7BA5-4F79-ACDA-5EE1385940BD}"/>
              </a:ext>
            </a:extLst>
          </p:cNvPr>
          <p:cNvSpPr txBox="1"/>
          <p:nvPr/>
        </p:nvSpPr>
        <p:spPr>
          <a:xfrm>
            <a:off x="996244" y="2767280"/>
            <a:ext cx="101995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문제점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관광지보다 주변 상권의 유동인구가 많은 경우가 있다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개선점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주변상권 유동인구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관광지 유동인구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=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상권 주민 으로 판단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주변상권 유동인구는 관광지 유동인구에 영향을 미치지 않는다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56899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017432A-E5D9-4291-9852-0DF4EB966D44}"/>
              </a:ext>
            </a:extLst>
          </p:cNvPr>
          <p:cNvSpPr txBox="1"/>
          <p:nvPr/>
        </p:nvSpPr>
        <p:spPr>
          <a:xfrm>
            <a:off x="4066472" y="4605392"/>
            <a:ext cx="3402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Minimum Spanning Tree(MST)</a:t>
            </a:r>
            <a:endParaRPr lang="ko-KR" altLang="en-US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0D422D6-548D-410F-97D4-1EC45F54F2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803" y="2380381"/>
            <a:ext cx="4689445" cy="184866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E14A127-3621-4A8F-98EC-8FCDE8EDDFA2}"/>
              </a:ext>
            </a:extLst>
          </p:cNvPr>
          <p:cNvSpPr txBox="1"/>
          <p:nvPr/>
        </p:nvSpPr>
        <p:spPr>
          <a:xfrm>
            <a:off x="4066472" y="4921769"/>
            <a:ext cx="3402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(Kruskal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algorithm)</a:t>
            </a:r>
            <a:endParaRPr lang="ko-KR" altLang="en-US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AA5DAF-9B43-4BDC-83F6-77493E6610DE}"/>
              </a:ext>
            </a:extLst>
          </p:cNvPr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23A907-E245-4414-A1D6-BEB855B62946}"/>
              </a:ext>
            </a:extLst>
          </p:cNvPr>
          <p:cNvSpPr txBox="1"/>
          <p:nvPr/>
        </p:nvSpPr>
        <p:spPr>
          <a:xfrm>
            <a:off x="1026522" y="437393"/>
            <a:ext cx="2298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Solution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D7BA871-80BE-4AC0-83CA-37AF155A14B5}"/>
              </a:ext>
            </a:extLst>
          </p:cNvPr>
          <p:cNvCxnSpPr>
            <a:cxnSpLocks/>
          </p:cNvCxnSpPr>
          <p:nvPr/>
        </p:nvCxnSpPr>
        <p:spPr>
          <a:xfrm>
            <a:off x="1025513" y="989148"/>
            <a:ext cx="16377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831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69803" y="1006929"/>
            <a:ext cx="21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platform</a:t>
            </a:r>
            <a:endParaRPr lang="ko-KR" altLang="en-US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D5391C0-38A4-4C05-BB65-9F10B575D7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637" y="2071708"/>
            <a:ext cx="5239285" cy="191876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6A4FEA6-B28D-4C69-854F-736C7345F0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421" y="1959527"/>
            <a:ext cx="2143125" cy="21431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83B6373-A6E1-4682-A82A-7D12238FC0E6}"/>
              </a:ext>
            </a:extLst>
          </p:cNvPr>
          <p:cNvSpPr txBox="1"/>
          <p:nvPr/>
        </p:nvSpPr>
        <p:spPr>
          <a:xfrm>
            <a:off x="1469432" y="4556322"/>
            <a:ext cx="90591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위치를 기반한 그래프이기 때문에 구글 지도를 통한 </a:t>
            </a:r>
            <a:r>
              <a:rPr lang="en-US" altLang="ko-KR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GUI</a:t>
            </a:r>
            <a:r>
              <a:rPr lang="ko-KR" altLang="en-US" sz="20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 가장 명확하고 올바른 시각화를 제공</a:t>
            </a:r>
            <a:endParaRPr lang="en-US" altLang="ko-KR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ko-KR" altLang="en-US" sz="20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7699A-06EC-448C-A7F4-0CD080C31557}"/>
              </a:ext>
            </a:extLst>
          </p:cNvPr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CD8960-FD30-4442-872B-72EAD8214B22}"/>
              </a:ext>
            </a:extLst>
          </p:cNvPr>
          <p:cNvSpPr txBox="1"/>
          <p:nvPr/>
        </p:nvSpPr>
        <p:spPr>
          <a:xfrm>
            <a:off x="1176459" y="437393"/>
            <a:ext cx="3087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Implementation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85ED868-3EF7-4169-A170-34BBAB353D7F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335253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283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EEFD0-0952-48B1-AA63-71D3AADBCB75}"/>
              </a:ext>
            </a:extLst>
          </p:cNvPr>
          <p:cNvSpPr txBox="1"/>
          <p:nvPr/>
        </p:nvSpPr>
        <p:spPr>
          <a:xfrm>
            <a:off x="1176459" y="437393"/>
            <a:ext cx="3087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Implementation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98180DF-1885-494D-AE5B-B83A9F170904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335253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DAFE315D-259C-403D-954A-1FDD97072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7647" y="2837268"/>
            <a:ext cx="3038475" cy="15525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2AEDE25-6A1E-4EFF-B080-D0959CADD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878" y="2599144"/>
            <a:ext cx="1847850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374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EEFD0-0952-48B1-AA63-71D3AADBCB75}"/>
              </a:ext>
            </a:extLst>
          </p:cNvPr>
          <p:cNvSpPr txBox="1"/>
          <p:nvPr/>
        </p:nvSpPr>
        <p:spPr>
          <a:xfrm>
            <a:off x="1176459" y="437393"/>
            <a:ext cx="3087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Implementation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98180DF-1885-494D-AE5B-B83A9F170904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335253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F105F738-9B7D-4FEF-8D4B-EC613DE23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278" y="1830388"/>
            <a:ext cx="4215993" cy="218068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229CC87-3659-4793-8DBD-A102FDD99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478" y="4472372"/>
            <a:ext cx="5297155" cy="4866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12E4F5E-C32A-4DFA-97B2-28E8D6E532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478" y="5369287"/>
            <a:ext cx="5291594" cy="41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5397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145</Words>
  <Application>Microsoft Office PowerPoint</Application>
  <PresentationFormat>와이드스크린</PresentationFormat>
  <Paragraphs>40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나눔스퀘어 ExtraBold</vt:lpstr>
      <vt:lpstr>나눔스퀘어 Bold</vt:lpstr>
      <vt:lpstr>Arial</vt:lpstr>
      <vt:lpstr>맑은 고딕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김 성재</cp:lastModifiedBy>
  <cp:revision>10</cp:revision>
  <dcterms:created xsi:type="dcterms:W3CDTF">2017-05-29T09:12:16Z</dcterms:created>
  <dcterms:modified xsi:type="dcterms:W3CDTF">2018-10-14T17:17:12Z</dcterms:modified>
</cp:coreProperties>
</file>

<file path=docProps/thumbnail.jpeg>
</file>